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8288000" cy="10287000"/>
  <p:notesSz cx="6858000" cy="9144000"/>
  <p:embeddedFontLst>
    <p:embeddedFont>
      <p:font typeface="Arial Bold" panose="020B0704020202020204" pitchFamily="34" charset="0"/>
      <p:regular r:id="rId6"/>
      <p:bold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1258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14609684" y="8062519"/>
            <a:ext cx="3080892" cy="119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845"/>
              </a:lnSpc>
              <a:spcBef>
                <a:spcPct val="0"/>
              </a:spcBef>
            </a:pPr>
            <a:r>
              <a:rPr lang="en-US" sz="6318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791376" y="9144000"/>
            <a:ext cx="6899199" cy="538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Yogyakarta, Indonesia</a:t>
            </a:r>
          </a:p>
        </p:txBody>
      </p:sp>
      <p:pic>
        <p:nvPicPr>
          <p:cNvPr id="13" name="Picture 12" descr="A close-up of a water body&#10;&#10;AI-generated content may be incorrect.">
            <a:extLst>
              <a:ext uri="{FF2B5EF4-FFF2-40B4-BE49-F238E27FC236}">
                <a16:creationId xmlns:a16="http://schemas.microsoft.com/office/drawing/2014/main" id="{14265201-3FCA-EDEE-F359-93D420811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web&#10;&#10;AI-generated content may be incorrect.">
            <a:extLst>
              <a:ext uri="{FF2B5EF4-FFF2-40B4-BE49-F238E27FC236}">
                <a16:creationId xmlns:a16="http://schemas.microsoft.com/office/drawing/2014/main" id="{9929A65D-B80C-1D6A-24D9-CD35A8F6F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>
            <a:off x="16105807" y="-145429"/>
            <a:ext cx="1757659" cy="1757659"/>
          </a:xfrm>
          <a:custGeom>
            <a:avLst/>
            <a:gdLst/>
            <a:ahLst/>
            <a:cxnLst/>
            <a:rect l="l" t="t" r="r" b="b"/>
            <a:pathLst>
              <a:path w="1757659" h="1757659">
                <a:moveTo>
                  <a:pt x="0" y="0"/>
                </a:moveTo>
                <a:lnTo>
                  <a:pt x="1757659" y="0"/>
                </a:lnTo>
                <a:lnTo>
                  <a:pt x="1757659" y="1757659"/>
                </a:lnTo>
                <a:lnTo>
                  <a:pt x="0" y="17576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id-ID"/>
          </a:p>
        </p:txBody>
      </p:sp>
      <p:pic>
        <p:nvPicPr>
          <p:cNvPr id="9" name="Picture 8" descr="A close-up of a body of water&#10;&#10;AI-generated content may be incorrect.">
            <a:extLst>
              <a:ext uri="{FF2B5EF4-FFF2-40B4-BE49-F238E27FC236}">
                <a16:creationId xmlns:a16="http://schemas.microsoft.com/office/drawing/2014/main" id="{39B39B53-308B-7F12-8911-33B5FFE374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643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-163344" y="-164973"/>
            <a:ext cx="18579135" cy="10606719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540"/>
              </a:lnSpc>
            </a:pPr>
            <a:endParaRPr/>
          </a:p>
        </p:txBody>
      </p:sp>
      <p:sp>
        <p:nvSpPr>
          <p:cNvPr id="7" name="TextBox 7"/>
          <p:cNvSpPr txBox="1"/>
          <p:nvPr/>
        </p:nvSpPr>
        <p:spPr>
          <a:xfrm>
            <a:off x="7913506" y="7901186"/>
            <a:ext cx="2460989" cy="962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65"/>
              </a:lnSpc>
              <a:spcBef>
                <a:spcPct val="0"/>
              </a:spcBef>
            </a:pPr>
            <a:r>
              <a:rPr lang="en-US" sz="5047" b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2025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388490" y="8777484"/>
            <a:ext cx="5511019" cy="424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31"/>
              </a:lnSpc>
              <a:spcBef>
                <a:spcPct val="0"/>
              </a:spcBef>
            </a:pPr>
            <a:r>
              <a:rPr lang="en-US" sz="2236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Yogyakarta, Indonesia</a:t>
            </a:r>
          </a:p>
        </p:txBody>
      </p:sp>
      <p:pic>
        <p:nvPicPr>
          <p:cNvPr id="4" name="Picture 3" descr="A graphic design on a surface&#10;&#10;AI-generated content may be incorrect.">
            <a:extLst>
              <a:ext uri="{FF2B5EF4-FFF2-40B4-BE49-F238E27FC236}">
                <a16:creationId xmlns:a16="http://schemas.microsoft.com/office/drawing/2014/main" id="{41B47460-9FC1-73DD-C74A-4CA600BFC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" y="-4471"/>
            <a:ext cx="18285714" cy="1028571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</Words>
  <Application>Microsoft Office PowerPoint</Application>
  <PresentationFormat>Custom</PresentationFormat>
  <Paragraphs>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 Bold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PPT TSOP</dc:title>
  <dc:creator>Atifa Maritza</dc:creator>
  <cp:lastModifiedBy>atifamaritza</cp:lastModifiedBy>
  <cp:revision>4</cp:revision>
  <dcterms:created xsi:type="dcterms:W3CDTF">2006-08-16T00:00:00Z</dcterms:created>
  <dcterms:modified xsi:type="dcterms:W3CDTF">2025-08-15T02:51:26Z</dcterms:modified>
  <dc:identifier>DAGvv1XZMK0</dc:identifier>
</cp:coreProperties>
</file>