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30264100" cy="42786300"/>
  <p:notesSz cx="6858000" cy="9144000"/>
  <p:embeddedFontLst>
    <p:embeddedFont>
      <p:font typeface="Arial Bold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25" d="100"/>
          <a:sy n="25" d="100"/>
        </p:scale>
        <p:origin x="1368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Grp="1" noUngrp="1" noRot="1" noMove="1" noResize="1"/>
          </p:cNvGrpSpPr>
          <p:nvPr/>
        </p:nvGrpSpPr>
        <p:grpSpPr>
          <a:xfrm>
            <a:off x="504869" y="-559400"/>
            <a:ext cx="29255628" cy="42635845"/>
            <a:chOff x="-114" y="-114300"/>
            <a:chExt cx="2618832" cy="3816569"/>
          </a:xfrm>
        </p:grpSpPr>
        <p:sp>
          <p:nvSpPr>
            <p:cNvPr id="3" name="Freeform 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114" y="-341"/>
              <a:ext cx="2618718" cy="3702269"/>
            </a:xfrm>
            <a:custGeom>
              <a:avLst/>
              <a:gdLst/>
              <a:ahLst/>
              <a:cxnLst/>
              <a:rect l="l" t="t" r="r" b="b"/>
              <a:pathLst>
                <a:path w="2618718" h="3702269">
                  <a:moveTo>
                    <a:pt x="0" y="0"/>
                  </a:moveTo>
                  <a:lnTo>
                    <a:pt x="2618718" y="0"/>
                  </a:lnTo>
                  <a:lnTo>
                    <a:pt x="2618718" y="3702269"/>
                  </a:lnTo>
                  <a:lnTo>
                    <a:pt x="0" y="3702269"/>
                  </a:lnTo>
                  <a:close/>
                </a:path>
              </a:pathLst>
            </a:custGeom>
            <a:solidFill>
              <a:srgbClr val="FFFFFF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id-ID" dirty="0"/>
            </a:p>
          </p:txBody>
        </p:sp>
        <p:sp>
          <p:nvSpPr>
            <p:cNvPr id="4" name="TextBox 4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114300"/>
              <a:ext cx="2618718" cy="381656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9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664696" y="1015492"/>
            <a:ext cx="4979311" cy="3787796"/>
          </a:xfrm>
          <a:custGeom>
            <a:avLst/>
            <a:gdLst/>
            <a:ahLst/>
            <a:cxnLst/>
            <a:rect l="l" t="t" r="r" b="b"/>
            <a:pathLst>
              <a:path w="4979311" h="3787796">
                <a:moveTo>
                  <a:pt x="0" y="0"/>
                </a:moveTo>
                <a:lnTo>
                  <a:pt x="4979312" y="0"/>
                </a:lnTo>
                <a:lnTo>
                  <a:pt x="4979312" y="3787796"/>
                </a:lnTo>
                <a:lnTo>
                  <a:pt x="0" y="378779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6516" b="-14940"/>
            </a:stretch>
          </a:blipFill>
        </p:spPr>
        <p:txBody>
          <a:bodyPr/>
          <a:lstStyle/>
          <a:p>
            <a:endParaRPr lang="id-ID"/>
          </a:p>
        </p:txBody>
      </p:sp>
      <p:grpSp>
        <p:nvGrpSpPr>
          <p:cNvPr id="6" name="Group 6"/>
          <p:cNvGrpSpPr/>
          <p:nvPr/>
        </p:nvGrpSpPr>
        <p:grpSpPr>
          <a:xfrm>
            <a:off x="1104012" y="5885658"/>
            <a:ext cx="15592436" cy="13372540"/>
            <a:chOff x="0" y="0"/>
            <a:chExt cx="1395765" cy="119705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395765" cy="1197050"/>
            </a:xfrm>
            <a:custGeom>
              <a:avLst/>
              <a:gdLst/>
              <a:ahLst/>
              <a:cxnLst/>
              <a:rect l="l" t="t" r="r" b="b"/>
              <a:pathLst>
                <a:path w="1395765" h="1197050">
                  <a:moveTo>
                    <a:pt x="0" y="0"/>
                  </a:moveTo>
                  <a:lnTo>
                    <a:pt x="1395765" y="0"/>
                  </a:lnTo>
                  <a:lnTo>
                    <a:pt x="1395765" y="1197050"/>
                  </a:lnTo>
                  <a:lnTo>
                    <a:pt x="0" y="119705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114300"/>
              <a:ext cx="1395765" cy="13113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980"/>
                </a:lnSpc>
              </a:pPr>
              <a:endParaRPr/>
            </a:p>
          </p:txBody>
        </p:sp>
      </p:grpSp>
      <p:grpSp>
        <p:nvGrpSpPr>
          <p:cNvPr id="9" name="Group 9"/>
          <p:cNvGrpSpPr>
            <a:grpSpLocks noGrp="1" noUngrp="1" noRot="1" noMove="1" noResize="1"/>
          </p:cNvGrpSpPr>
          <p:nvPr/>
        </p:nvGrpSpPr>
        <p:grpSpPr>
          <a:xfrm>
            <a:off x="16966251" y="5885658"/>
            <a:ext cx="12184950" cy="13372540"/>
            <a:chOff x="0" y="0"/>
            <a:chExt cx="1090742" cy="1197050"/>
          </a:xfrm>
        </p:grpSpPr>
        <p:sp>
          <p:nvSpPr>
            <p:cNvPr id="10" name="Freeform 10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090742" cy="1197050"/>
            </a:xfrm>
            <a:custGeom>
              <a:avLst/>
              <a:gdLst/>
              <a:ahLst/>
              <a:cxnLst/>
              <a:rect l="l" t="t" r="r" b="b"/>
              <a:pathLst>
                <a:path w="1090742" h="1197050">
                  <a:moveTo>
                    <a:pt x="0" y="0"/>
                  </a:moveTo>
                  <a:lnTo>
                    <a:pt x="1090742" y="0"/>
                  </a:lnTo>
                  <a:lnTo>
                    <a:pt x="1090742" y="1197050"/>
                  </a:lnTo>
                  <a:lnTo>
                    <a:pt x="0" y="119705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1" name="TextBox 1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114300"/>
              <a:ext cx="1090742" cy="13113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980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104012" y="19605297"/>
            <a:ext cx="10978093" cy="13149265"/>
            <a:chOff x="0" y="0"/>
            <a:chExt cx="982709" cy="117706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982709" cy="1177063"/>
            </a:xfrm>
            <a:custGeom>
              <a:avLst/>
              <a:gdLst/>
              <a:ahLst/>
              <a:cxnLst/>
              <a:rect l="l" t="t" r="r" b="b"/>
              <a:pathLst>
                <a:path w="982709" h="1177063">
                  <a:moveTo>
                    <a:pt x="0" y="0"/>
                  </a:moveTo>
                  <a:lnTo>
                    <a:pt x="982709" y="0"/>
                  </a:lnTo>
                  <a:lnTo>
                    <a:pt x="982709" y="1177063"/>
                  </a:lnTo>
                  <a:lnTo>
                    <a:pt x="0" y="117706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114300"/>
              <a:ext cx="982709" cy="12913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980"/>
                </a:lnSpc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2485928" y="19605297"/>
            <a:ext cx="16665273" cy="13149265"/>
            <a:chOff x="0" y="0"/>
            <a:chExt cx="1491800" cy="117706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491800" cy="1177063"/>
            </a:xfrm>
            <a:custGeom>
              <a:avLst/>
              <a:gdLst/>
              <a:ahLst/>
              <a:cxnLst/>
              <a:rect l="l" t="t" r="r" b="b"/>
              <a:pathLst>
                <a:path w="1491800" h="1177063">
                  <a:moveTo>
                    <a:pt x="0" y="0"/>
                  </a:moveTo>
                  <a:lnTo>
                    <a:pt x="1491800" y="0"/>
                  </a:lnTo>
                  <a:lnTo>
                    <a:pt x="1491800" y="1177063"/>
                  </a:lnTo>
                  <a:lnTo>
                    <a:pt x="0" y="117706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114300"/>
              <a:ext cx="1491800" cy="12913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980"/>
                </a:lnSpc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04012" y="33097462"/>
            <a:ext cx="15592436" cy="8505979"/>
            <a:chOff x="0" y="0"/>
            <a:chExt cx="1395765" cy="761417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395765" cy="761417"/>
            </a:xfrm>
            <a:custGeom>
              <a:avLst/>
              <a:gdLst/>
              <a:ahLst/>
              <a:cxnLst/>
              <a:rect l="l" t="t" r="r" b="b"/>
              <a:pathLst>
                <a:path w="1395765" h="761417">
                  <a:moveTo>
                    <a:pt x="0" y="0"/>
                  </a:moveTo>
                  <a:lnTo>
                    <a:pt x="1395765" y="0"/>
                  </a:lnTo>
                  <a:lnTo>
                    <a:pt x="1395765" y="761417"/>
                  </a:lnTo>
                  <a:lnTo>
                    <a:pt x="0" y="76141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-219075"/>
              <a:ext cx="1395765" cy="9804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980"/>
                </a:lnSpc>
              </a:pPr>
              <a:endParaRPr/>
            </a:p>
          </p:txBody>
        </p:sp>
      </p:grpSp>
      <p:sp>
        <p:nvSpPr>
          <p:cNvPr id="22" name="Freeform 22"/>
          <p:cNvSpPr/>
          <p:nvPr/>
        </p:nvSpPr>
        <p:spPr>
          <a:xfrm>
            <a:off x="1358468" y="6214479"/>
            <a:ext cx="5871645" cy="980313"/>
          </a:xfrm>
          <a:custGeom>
            <a:avLst/>
            <a:gdLst/>
            <a:ahLst/>
            <a:cxnLst/>
            <a:rect l="l" t="t" r="r" b="b"/>
            <a:pathLst>
              <a:path w="525603" h="87753">
                <a:moveTo>
                  <a:pt x="0" y="0"/>
                </a:moveTo>
                <a:lnTo>
                  <a:pt x="525603" y="0"/>
                </a:lnTo>
                <a:lnTo>
                  <a:pt x="525603" y="87753"/>
                </a:lnTo>
                <a:lnTo>
                  <a:pt x="0" y="87753"/>
                </a:lnTo>
                <a:close/>
              </a:path>
            </a:pathLst>
          </a:custGeom>
          <a:solidFill>
            <a:srgbClr val="166188"/>
          </a:solidFill>
        </p:spPr>
        <p:txBody>
          <a:bodyPr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 Bold"/>
                <a:cs typeface="Arial Bold"/>
              </a:rPr>
              <a:t>INTRODUCTION</a:t>
            </a:r>
            <a:endParaRPr lang="id-ID" sz="4500" b="1" dirty="0">
              <a:solidFill>
                <a:schemeClr val="bg1"/>
              </a:solidFill>
              <a:latin typeface="Arial Bold"/>
              <a:cs typeface="Arial Bold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5898464" y="1216872"/>
            <a:ext cx="23252737" cy="24929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/>
            <a:r>
              <a:rPr lang="en-US" sz="5400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ABSTRACT TITLE: LOREM IPSUM DOLOR SIR AMET CONSECTETUR ADIPISCING ELIT. NULLAM BIBENDUM, NUNC SED VESTIBULUM TRISTIQUE TURPIS NIBH FERMENTUM LECTUS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5898464" y="3665514"/>
            <a:ext cx="5667077" cy="6896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 1, Author 2, Author 3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5898464" y="4391620"/>
            <a:ext cx="6536623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3600" baseline="30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Departement of X, University Y</a:t>
            </a:r>
          </a:p>
          <a:p>
            <a:pPr algn="ctr">
              <a:lnSpc>
                <a:spcPts val="3600"/>
              </a:lnSpc>
            </a:pPr>
            <a:r>
              <a:rPr lang="en-US" sz="3600" baseline="30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Departement of X, University Z</a:t>
            </a:r>
          </a:p>
        </p:txBody>
      </p:sp>
      <p:sp>
        <p:nvSpPr>
          <p:cNvPr id="28" name="Freeform 28"/>
          <p:cNvSpPr/>
          <p:nvPr/>
        </p:nvSpPr>
        <p:spPr>
          <a:xfrm>
            <a:off x="17294317" y="6219550"/>
            <a:ext cx="5871645" cy="980313"/>
          </a:xfrm>
          <a:custGeom>
            <a:avLst/>
            <a:gdLst/>
            <a:ahLst/>
            <a:cxnLst/>
            <a:rect l="l" t="t" r="r" b="b"/>
            <a:pathLst>
              <a:path w="525603" h="87753">
                <a:moveTo>
                  <a:pt x="0" y="0"/>
                </a:moveTo>
                <a:lnTo>
                  <a:pt x="525603" y="0"/>
                </a:lnTo>
                <a:lnTo>
                  <a:pt x="525603" y="87753"/>
                </a:lnTo>
                <a:lnTo>
                  <a:pt x="0" y="87753"/>
                </a:lnTo>
                <a:close/>
              </a:path>
            </a:pathLst>
          </a:custGeom>
          <a:solidFill>
            <a:srgbClr val="166188"/>
          </a:solidFill>
        </p:spPr>
        <p:txBody>
          <a:bodyPr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 Bold"/>
                <a:cs typeface="Arial Bold"/>
              </a:rPr>
              <a:t>OBJECTIVES</a:t>
            </a:r>
            <a:endParaRPr lang="id-ID" sz="4500" b="1" dirty="0">
              <a:solidFill>
                <a:schemeClr val="bg1"/>
              </a:solidFill>
              <a:latin typeface="Arial Bold"/>
              <a:cs typeface="Arial Bold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17294317" y="6219550"/>
            <a:ext cx="5880001" cy="980313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marL="0" lvl="0" indent="0" algn="ctr">
              <a:lnSpc>
                <a:spcPts val="6860"/>
              </a:lnSpc>
              <a:spcBef>
                <a:spcPct val="0"/>
              </a:spcBef>
            </a:pPr>
            <a:endParaRPr lang="en-US" sz="4500" b="1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31" name="Freeform 31"/>
          <p:cNvSpPr/>
          <p:nvPr/>
        </p:nvSpPr>
        <p:spPr>
          <a:xfrm>
            <a:off x="1358468" y="19924947"/>
            <a:ext cx="5871645" cy="980313"/>
          </a:xfrm>
          <a:custGeom>
            <a:avLst/>
            <a:gdLst/>
            <a:ahLst/>
            <a:cxnLst/>
            <a:rect l="l" t="t" r="r" b="b"/>
            <a:pathLst>
              <a:path w="525603" h="87753">
                <a:moveTo>
                  <a:pt x="0" y="0"/>
                </a:moveTo>
                <a:lnTo>
                  <a:pt x="525603" y="0"/>
                </a:lnTo>
                <a:lnTo>
                  <a:pt x="525603" y="87753"/>
                </a:lnTo>
                <a:lnTo>
                  <a:pt x="0" y="87753"/>
                </a:lnTo>
                <a:close/>
              </a:path>
            </a:pathLst>
          </a:custGeom>
          <a:solidFill>
            <a:srgbClr val="166188"/>
          </a:solidFill>
        </p:spPr>
        <p:txBody>
          <a:bodyPr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 Bold"/>
                <a:cs typeface="Arial Bold"/>
              </a:rPr>
              <a:t>METHOD</a:t>
            </a:r>
            <a:endParaRPr lang="id-ID" sz="4500" b="1" dirty="0">
              <a:solidFill>
                <a:schemeClr val="bg1"/>
              </a:solidFill>
              <a:latin typeface="Arial Bold"/>
              <a:cs typeface="Arial Bold"/>
            </a:endParaRPr>
          </a:p>
        </p:txBody>
      </p:sp>
      <p:sp>
        <p:nvSpPr>
          <p:cNvPr id="34" name="Freeform 34"/>
          <p:cNvSpPr/>
          <p:nvPr/>
        </p:nvSpPr>
        <p:spPr>
          <a:xfrm>
            <a:off x="12821047" y="19924947"/>
            <a:ext cx="9109100" cy="980313"/>
          </a:xfrm>
          <a:custGeom>
            <a:avLst/>
            <a:gdLst/>
            <a:ahLst/>
            <a:cxnLst/>
            <a:rect l="l" t="t" r="r" b="b"/>
            <a:pathLst>
              <a:path w="815406" h="87753">
                <a:moveTo>
                  <a:pt x="0" y="0"/>
                </a:moveTo>
                <a:lnTo>
                  <a:pt x="815406" y="0"/>
                </a:lnTo>
                <a:lnTo>
                  <a:pt x="815406" y="87753"/>
                </a:lnTo>
                <a:lnTo>
                  <a:pt x="0" y="87753"/>
                </a:lnTo>
                <a:close/>
              </a:path>
            </a:pathLst>
          </a:custGeom>
          <a:solidFill>
            <a:srgbClr val="166188"/>
          </a:solidFill>
        </p:spPr>
        <p:txBody>
          <a:bodyPr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 Bold"/>
                <a:cs typeface="Arial Bold"/>
              </a:rPr>
              <a:t>RESULT AND DISCUSSION</a:t>
            </a:r>
            <a:endParaRPr lang="id-ID" sz="4500" b="1" dirty="0">
              <a:solidFill>
                <a:schemeClr val="bg1"/>
              </a:solidFill>
              <a:latin typeface="Arial Bold"/>
              <a:cs typeface="Arial Bold"/>
            </a:endParaRPr>
          </a:p>
        </p:txBody>
      </p:sp>
      <p:sp>
        <p:nvSpPr>
          <p:cNvPr id="37" name="Freeform 37"/>
          <p:cNvSpPr/>
          <p:nvPr/>
        </p:nvSpPr>
        <p:spPr>
          <a:xfrm>
            <a:off x="1343914" y="33436501"/>
            <a:ext cx="4300094" cy="980313"/>
          </a:xfrm>
          <a:custGeom>
            <a:avLst/>
            <a:gdLst/>
            <a:ahLst/>
            <a:cxnLst/>
            <a:rect l="l" t="t" r="r" b="b"/>
            <a:pathLst>
              <a:path w="384925" h="87753">
                <a:moveTo>
                  <a:pt x="0" y="0"/>
                </a:moveTo>
                <a:lnTo>
                  <a:pt x="384925" y="0"/>
                </a:lnTo>
                <a:lnTo>
                  <a:pt x="384925" y="87753"/>
                </a:lnTo>
                <a:lnTo>
                  <a:pt x="0" y="87753"/>
                </a:lnTo>
                <a:close/>
              </a:path>
            </a:pathLst>
          </a:custGeom>
          <a:solidFill>
            <a:srgbClr val="166188"/>
          </a:solidFill>
        </p:spPr>
        <p:txBody>
          <a:bodyPr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 Bold"/>
                <a:cs typeface="Arial Bold"/>
              </a:rPr>
              <a:t>SUMMARY</a:t>
            </a:r>
            <a:endParaRPr lang="id-ID" sz="4500" b="1" dirty="0">
              <a:solidFill>
                <a:schemeClr val="bg1"/>
              </a:solidFill>
              <a:latin typeface="Arial Bold"/>
              <a:cs typeface="Arial Bold"/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1375427" y="7405171"/>
            <a:ext cx="14290023" cy="58775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199"/>
              </a:lnSpc>
            </a:pPr>
            <a:r>
              <a:rPr lang="en-US" sz="2999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 Text Rules</a:t>
            </a:r>
          </a:p>
          <a:p>
            <a:pPr algn="just">
              <a:lnSpc>
                <a:spcPts val="4199"/>
              </a:lnSpc>
            </a:pPr>
            <a:r>
              <a:rPr lang="en-US" sz="299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title must be written in full capital letters, using Arial font size 55, with line spacing set to 1.</a:t>
            </a:r>
          </a:p>
          <a:p>
            <a:pPr algn="just">
              <a:lnSpc>
                <a:spcPts val="4199"/>
              </a:lnSpc>
            </a:pPr>
            <a:endParaRPr lang="en-US" sz="2999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lnSpc>
                <a:spcPts val="4199"/>
              </a:lnSpc>
            </a:pPr>
            <a:r>
              <a:rPr lang="en-US" sz="2999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Heading Text Rules</a:t>
            </a:r>
          </a:p>
          <a:p>
            <a:pPr algn="just">
              <a:lnSpc>
                <a:spcPts val="4199"/>
              </a:lnSpc>
            </a:pPr>
            <a:r>
              <a:rPr lang="en-US" sz="299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Heading text are written by Arial (font size 45). The number of sections or boxes and the heading title may be adjusted according to the division of the abstract outline.</a:t>
            </a:r>
          </a:p>
          <a:p>
            <a:pPr algn="just">
              <a:lnSpc>
                <a:spcPts val="4199"/>
              </a:lnSpc>
            </a:pPr>
            <a:endParaRPr lang="en-US" sz="29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lnSpc>
                <a:spcPts val="4199"/>
              </a:lnSpc>
            </a:pPr>
            <a:r>
              <a:rPr lang="en-US" sz="2999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Text Rules</a:t>
            </a:r>
          </a:p>
          <a:p>
            <a:pPr algn="just">
              <a:lnSpc>
                <a:spcPts val="4199"/>
              </a:lnSpc>
            </a:pPr>
            <a:r>
              <a:rPr lang="en-US" sz="299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Each paragraph and text should be legible from distance of 1 meter, using Arial with font size between 26 and 32. </a:t>
            </a:r>
          </a:p>
        </p:txBody>
      </p:sp>
      <p:sp>
        <p:nvSpPr>
          <p:cNvPr id="41" name="Freeform 41"/>
          <p:cNvSpPr/>
          <p:nvPr/>
        </p:nvSpPr>
        <p:spPr>
          <a:xfrm>
            <a:off x="17187081" y="33436501"/>
            <a:ext cx="4477106" cy="980313"/>
          </a:xfrm>
          <a:custGeom>
            <a:avLst/>
            <a:gdLst/>
            <a:ahLst/>
            <a:cxnLst/>
            <a:rect l="l" t="t" r="r" b="b"/>
            <a:pathLst>
              <a:path w="400770" h="87753">
                <a:moveTo>
                  <a:pt x="0" y="0"/>
                </a:moveTo>
                <a:lnTo>
                  <a:pt x="400770" y="0"/>
                </a:lnTo>
                <a:lnTo>
                  <a:pt x="400770" y="87753"/>
                </a:lnTo>
                <a:lnTo>
                  <a:pt x="0" y="87753"/>
                </a:lnTo>
                <a:close/>
              </a:path>
            </a:pathLst>
          </a:custGeom>
          <a:solidFill>
            <a:srgbClr val="166188"/>
          </a:solidFill>
        </p:spPr>
        <p:txBody>
          <a:bodyPr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 Bold"/>
                <a:cs typeface="Arial Bold"/>
              </a:rPr>
              <a:t>REFERENCES</a:t>
            </a:r>
            <a:endParaRPr lang="id-ID" sz="4500" b="1" dirty="0">
              <a:solidFill>
                <a:schemeClr val="bg1"/>
              </a:solidFill>
              <a:latin typeface="Arial Bold"/>
              <a:cs typeface="Arial Bold"/>
            </a:endParaRPr>
          </a:p>
        </p:txBody>
      </p:sp>
      <p:sp>
        <p:nvSpPr>
          <p:cNvPr id="44" name="Freeform 44"/>
          <p:cNvSpPr>
            <a:spLocks/>
          </p:cNvSpPr>
          <p:nvPr/>
        </p:nvSpPr>
        <p:spPr>
          <a:xfrm>
            <a:off x="16964977" y="33097462"/>
            <a:ext cx="12184950" cy="8505979"/>
          </a:xfrm>
          <a:custGeom>
            <a:avLst/>
            <a:gdLst/>
            <a:ahLst/>
            <a:cxnLst/>
            <a:rect l="l" t="t" r="r" b="b"/>
            <a:pathLst>
              <a:path w="1090742" h="761417">
                <a:moveTo>
                  <a:pt x="0" y="0"/>
                </a:moveTo>
                <a:lnTo>
                  <a:pt x="1090742" y="0"/>
                </a:lnTo>
                <a:lnTo>
                  <a:pt x="1090742" y="761417"/>
                </a:lnTo>
                <a:lnTo>
                  <a:pt x="0" y="761417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38100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id-ID" dirty="0"/>
          </a:p>
        </p:txBody>
      </p:sp>
      <p:sp>
        <p:nvSpPr>
          <p:cNvPr id="45" name="TextBox 45"/>
          <p:cNvSpPr txBox="1"/>
          <p:nvPr/>
        </p:nvSpPr>
        <p:spPr>
          <a:xfrm>
            <a:off x="16966251" y="30650121"/>
            <a:ext cx="12184950" cy="10953320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7980"/>
              </a:lnSpc>
            </a:pPr>
            <a:endParaRPr/>
          </a:p>
        </p:txBody>
      </p:sp>
      <p:pic>
        <p:nvPicPr>
          <p:cNvPr id="46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4317" y="6650651"/>
            <a:ext cx="11412491" cy="9758281"/>
          </a:xfrm>
          <a:prstGeom prst="rect">
            <a:avLst/>
          </a:prstGeom>
        </p:spPr>
      </p:pic>
      <p:sp>
        <p:nvSpPr>
          <p:cNvPr id="47" name="TextBox 47"/>
          <p:cNvSpPr txBox="1"/>
          <p:nvPr/>
        </p:nvSpPr>
        <p:spPr>
          <a:xfrm>
            <a:off x="20118725" y="15859720"/>
            <a:ext cx="5880001" cy="3623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</a:pPr>
            <a:r>
              <a:rPr lang="en-US" sz="219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Caption written by Arial using font size 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147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 Bold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TSOP 2025 - Poster</dc:title>
  <cp:lastModifiedBy>atifamaritza</cp:lastModifiedBy>
  <cp:revision>6</cp:revision>
  <dcterms:created xsi:type="dcterms:W3CDTF">2006-08-16T00:00:00Z</dcterms:created>
  <dcterms:modified xsi:type="dcterms:W3CDTF">2025-08-11T10:57:36Z</dcterms:modified>
  <dc:identifier>DAGvuZdxuK8</dc:identifier>
</cp:coreProperties>
</file>